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9874250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1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8D08E-96F0-4AF1-8DB1-A898F243E361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6DD6-C7DB-45E4-9230-7D4DA0620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65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8D08E-96F0-4AF1-8DB1-A898F243E361}" type="datetimeFigureOut">
              <a:rPr lang="ko-KR" altLang="en-US" smtClean="0"/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36DD6-C7DB-45E4-9230-7D4DA06206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3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3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76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4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6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84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10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4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0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0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43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7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24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2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73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3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57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3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4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01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01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99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9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43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69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08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9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50CC506-40BC-4C9F-B76A-AD2E86623564}"/>
              </a:ext>
            </a:extLst>
          </p:cNvPr>
          <p:cNvCxnSpPr/>
          <p:nvPr/>
        </p:nvCxnSpPr>
        <p:spPr>
          <a:xfrm flipH="1">
            <a:off x="7156938" y="967154"/>
            <a:ext cx="694593" cy="2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A19C07-9327-4423-ACE0-D8559ABDA962}"/>
              </a:ext>
            </a:extLst>
          </p:cNvPr>
          <p:cNvSpPr txBox="1"/>
          <p:nvPr/>
        </p:nvSpPr>
        <p:spPr>
          <a:xfrm>
            <a:off x="8036169" y="448408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</a:t>
            </a:r>
            <a:r>
              <a:rPr lang="en-US" altLang="ko-KR" dirty="0"/>
              <a:t>/</a:t>
            </a:r>
            <a:r>
              <a:rPr lang="ko-KR" altLang="en-US" dirty="0"/>
              <a:t>텍스처</a:t>
            </a:r>
            <a:r>
              <a:rPr lang="en-US" altLang="ko-KR" dirty="0"/>
              <a:t>--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21589A-C813-4F25-8B07-856A4BFA348E}"/>
              </a:ext>
            </a:extLst>
          </p:cNvPr>
          <p:cNvCxnSpPr/>
          <p:nvPr/>
        </p:nvCxnSpPr>
        <p:spPr>
          <a:xfrm>
            <a:off x="2092569" y="3429000"/>
            <a:ext cx="3288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6676B9-21CF-4741-9EE5-CBF8AA545202}"/>
              </a:ext>
            </a:extLst>
          </p:cNvPr>
          <p:cNvCxnSpPr/>
          <p:nvPr/>
        </p:nvCxnSpPr>
        <p:spPr>
          <a:xfrm flipH="1">
            <a:off x="835269" y="4580792"/>
            <a:ext cx="413239" cy="101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EF5A688-A84F-409B-83C0-4E999F77204B}"/>
              </a:ext>
            </a:extLst>
          </p:cNvPr>
          <p:cNvCxnSpPr/>
          <p:nvPr/>
        </p:nvCxnSpPr>
        <p:spPr>
          <a:xfrm flipH="1">
            <a:off x="835269" y="4791808"/>
            <a:ext cx="615462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B94E174-66A7-4CFC-A350-EE4E1D391DB8}"/>
              </a:ext>
            </a:extLst>
          </p:cNvPr>
          <p:cNvCxnSpPr/>
          <p:nvPr/>
        </p:nvCxnSpPr>
        <p:spPr>
          <a:xfrm flipH="1" flipV="1">
            <a:off x="0" y="3736731"/>
            <a:ext cx="835269" cy="165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B57BFB-6D60-4711-AC0E-CDF2129B9D06}"/>
              </a:ext>
            </a:extLst>
          </p:cNvPr>
          <p:cNvSpPr txBox="1"/>
          <p:nvPr/>
        </p:nvSpPr>
        <p:spPr>
          <a:xfrm>
            <a:off x="-971551" y="285303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뷰을</a:t>
            </a:r>
            <a:r>
              <a:rPr lang="ko-KR" altLang="en-US" dirty="0"/>
              <a:t> 통해서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디스크립터</a:t>
            </a:r>
            <a:r>
              <a:rPr lang="en-US" altLang="ko-KR" dirty="0"/>
              <a:t>(DESC)</a:t>
            </a:r>
            <a:r>
              <a:rPr lang="ko-KR" altLang="en-US" dirty="0"/>
              <a:t>를 통해서</a:t>
            </a:r>
          </a:p>
        </p:txBody>
      </p:sp>
    </p:spTree>
    <p:extLst>
      <p:ext uri="{BB962C8B-B14F-4D97-AF65-F5344CB8AC3E}">
        <p14:creationId xmlns:p14="http://schemas.microsoft.com/office/powerpoint/2010/main" val="4152093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1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2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67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8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90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5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9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1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5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F702C96-8285-45A1-9BB2-A62273137B6E}"/>
              </a:ext>
            </a:extLst>
          </p:cNvPr>
          <p:cNvCxnSpPr/>
          <p:nvPr/>
        </p:nvCxnSpPr>
        <p:spPr>
          <a:xfrm>
            <a:off x="791308" y="2822331"/>
            <a:ext cx="1028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BA57C5-21D5-4E8C-BC3A-AB6B02189927}"/>
              </a:ext>
            </a:extLst>
          </p:cNvPr>
          <p:cNvSpPr txBox="1"/>
          <p:nvPr/>
        </p:nvSpPr>
        <p:spPr>
          <a:xfrm>
            <a:off x="-219809" y="2360666"/>
            <a:ext cx="870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제일 빠르다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55BB2-42DC-43F7-BE60-B806FF7AC8CE}"/>
              </a:ext>
            </a:extLst>
          </p:cNvPr>
          <p:cNvSpPr txBox="1"/>
          <p:nvPr/>
        </p:nvSpPr>
        <p:spPr>
          <a:xfrm>
            <a:off x="3367454" y="4378570"/>
            <a:ext cx="167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 </a:t>
            </a:r>
            <a:r>
              <a:rPr lang="ko-KR" altLang="en-US" dirty="0" err="1"/>
              <a:t>써놔야함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2C3437-E483-40B0-94A2-D9901A8F4AEA}"/>
              </a:ext>
            </a:extLst>
          </p:cNvPr>
          <p:cNvCxnSpPr/>
          <p:nvPr/>
        </p:nvCxnSpPr>
        <p:spPr>
          <a:xfrm>
            <a:off x="5732585" y="3903785"/>
            <a:ext cx="1661746" cy="2013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54284-6181-4699-9D2D-B43B8C8EE882}"/>
              </a:ext>
            </a:extLst>
          </p:cNvPr>
          <p:cNvSpPr txBox="1"/>
          <p:nvPr/>
        </p:nvSpPr>
        <p:spPr>
          <a:xfrm>
            <a:off x="7394331" y="5671039"/>
            <a:ext cx="174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굉장히 </a:t>
            </a:r>
            <a:r>
              <a:rPr lang="ko-KR" altLang="en-US" dirty="0" err="1"/>
              <a:t>드믐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스크린샷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‘</a:t>
            </a:r>
            <a:r>
              <a:rPr lang="ko-KR" altLang="en-US" dirty="0" err="1"/>
              <a:t>굉장히＇느림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D7A4B88-132F-42EC-9ED3-6901D7528C9D}"/>
              </a:ext>
            </a:extLst>
          </p:cNvPr>
          <p:cNvCxnSpPr/>
          <p:nvPr/>
        </p:nvCxnSpPr>
        <p:spPr>
          <a:xfrm flipV="1">
            <a:off x="0" y="4000500"/>
            <a:ext cx="1305658" cy="747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A4875A-BC2D-4C2C-9DB4-F3A418EB7C71}"/>
              </a:ext>
            </a:extLst>
          </p:cNvPr>
          <p:cNvSpPr txBox="1"/>
          <p:nvPr/>
        </p:nvSpPr>
        <p:spPr>
          <a:xfrm>
            <a:off x="-1516673" y="4462164"/>
            <a:ext cx="1644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월드</a:t>
            </a:r>
            <a:endParaRPr lang="en-US" altLang="ko-KR" dirty="0"/>
          </a:p>
          <a:p>
            <a:r>
              <a:rPr lang="ko-KR" altLang="en-US" dirty="0"/>
              <a:t>카메라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en-US" altLang="ko-KR" dirty="0"/>
              <a:t>, </a:t>
            </a:r>
            <a:r>
              <a:rPr lang="ko-KR" altLang="en-US" dirty="0"/>
              <a:t>투영은 로드에서 한번만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F4C2EC-C5B2-47D0-81E2-B31CF4CB1704}"/>
              </a:ext>
            </a:extLst>
          </p:cNvPr>
          <p:cNvCxnSpPr/>
          <p:nvPr/>
        </p:nvCxnSpPr>
        <p:spPr>
          <a:xfrm flipH="1">
            <a:off x="2110154" y="4220308"/>
            <a:ext cx="857250" cy="151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60F097-355B-48CA-B4A8-FA5D3E43849D}"/>
              </a:ext>
            </a:extLst>
          </p:cNvPr>
          <p:cNvSpPr txBox="1"/>
          <p:nvPr/>
        </p:nvSpPr>
        <p:spPr>
          <a:xfrm>
            <a:off x="1160585" y="5917222"/>
            <a:ext cx="174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월드</a:t>
            </a:r>
            <a:r>
              <a:rPr lang="en-US" altLang="ko-KR" dirty="0"/>
              <a:t>, </a:t>
            </a:r>
            <a:r>
              <a:rPr lang="ko-KR" altLang="en-US" dirty="0"/>
              <a:t>카메라를 수시로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51DCEE-B52B-4428-BF91-6E7D3B0DCF72}"/>
              </a:ext>
            </a:extLst>
          </p:cNvPr>
          <p:cNvSpPr txBox="1"/>
          <p:nvPr/>
        </p:nvSpPr>
        <p:spPr>
          <a:xfrm>
            <a:off x="-1633171" y="175846"/>
            <a:ext cx="2362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잘 바뀌지 않으면 비디오 메모리에 </a:t>
            </a:r>
            <a:r>
              <a:rPr lang="ko-KR" altLang="en-US" dirty="0" err="1"/>
              <a:t>로드할때</a:t>
            </a:r>
            <a:r>
              <a:rPr lang="ko-KR" altLang="en-US" dirty="0"/>
              <a:t> 한번에 </a:t>
            </a:r>
            <a:r>
              <a:rPr lang="ko-KR" altLang="en-US" dirty="0" err="1"/>
              <a:t>써놓는게</a:t>
            </a:r>
            <a:r>
              <a:rPr lang="ko-KR" altLang="en-US" dirty="0"/>
              <a:t> 좋을 것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4A100AE-1E44-4407-9A13-30716DAD34AB}"/>
              </a:ext>
            </a:extLst>
          </p:cNvPr>
          <p:cNvCxnSpPr/>
          <p:nvPr/>
        </p:nvCxnSpPr>
        <p:spPr>
          <a:xfrm>
            <a:off x="7218485" y="351692"/>
            <a:ext cx="615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585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95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08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57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88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04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58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62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97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1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71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9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79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96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4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32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7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0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83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4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17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6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40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146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43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82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51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71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7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81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215</Words>
  <Application>Microsoft Office PowerPoint</Application>
  <PresentationFormat>화면 슬라이드 쇼(4:3)</PresentationFormat>
  <Paragraphs>94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4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3</cp:revision>
  <dcterms:created xsi:type="dcterms:W3CDTF">2017-05-27T16:50:19Z</dcterms:created>
  <dcterms:modified xsi:type="dcterms:W3CDTF">2018-05-15T07:09:02Z</dcterms:modified>
</cp:coreProperties>
</file>